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76533-D50A-4B90-9CBD-77482C8BA9D9}" type="datetimeFigureOut">
              <a:rPr lang="en-US" smtClean="0"/>
              <a:pPr/>
              <a:t>12/1/2011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79B08-390F-418A-89D0-971505DAA2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76533-D50A-4B90-9CBD-77482C8BA9D9}" type="datetimeFigureOut">
              <a:rPr lang="en-US" smtClean="0"/>
              <a:pPr/>
              <a:t>12/1/2011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79B08-390F-418A-89D0-971505DAA2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76533-D50A-4B90-9CBD-77482C8BA9D9}" type="datetimeFigureOut">
              <a:rPr lang="en-US" smtClean="0"/>
              <a:pPr/>
              <a:t>12/1/2011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79B08-390F-418A-89D0-971505DAA2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762000" y="457200"/>
            <a:ext cx="5638800" cy="838200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>
                <a:solidFill>
                  <a:srgbClr val="002D67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1"/>
          </p:nvPr>
        </p:nvSpPr>
        <p:spPr>
          <a:xfrm>
            <a:off x="762000" y="1600200"/>
            <a:ext cx="7620000" cy="3429000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000"/>
            </a:lvl1pPr>
            <a:lvl2pPr>
              <a:buFont typeface="Arial"/>
              <a:buChar char="•"/>
              <a:defRPr sz="1600"/>
            </a:lvl2pPr>
            <a:lvl3pPr>
              <a:buFont typeface="Courier New"/>
              <a:buChar char="o"/>
              <a:defRPr sz="1400"/>
            </a:lvl3pPr>
            <a:lvl4pPr>
              <a:defRPr sz="1600"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76533-D50A-4B90-9CBD-77482C8BA9D9}" type="datetimeFigureOut">
              <a:rPr lang="en-US" smtClean="0"/>
              <a:pPr/>
              <a:t>12/1/2011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79B08-390F-418A-89D0-971505DAA2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76533-D50A-4B90-9CBD-77482C8BA9D9}" type="datetimeFigureOut">
              <a:rPr lang="en-US" smtClean="0"/>
              <a:pPr/>
              <a:t>12/1/2011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79B08-390F-418A-89D0-971505DAA2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76533-D50A-4B90-9CBD-77482C8BA9D9}" type="datetimeFigureOut">
              <a:rPr lang="en-US" smtClean="0"/>
              <a:pPr/>
              <a:t>12/1/2011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79B08-390F-418A-89D0-971505DAA2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76533-D50A-4B90-9CBD-77482C8BA9D9}" type="datetimeFigureOut">
              <a:rPr lang="en-US" smtClean="0"/>
              <a:pPr/>
              <a:t>12/1/2011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79B08-390F-418A-89D0-971505DAA2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76533-D50A-4B90-9CBD-77482C8BA9D9}" type="datetimeFigureOut">
              <a:rPr lang="en-US" smtClean="0"/>
              <a:pPr/>
              <a:t>12/1/2011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79B08-390F-418A-89D0-971505DAA2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76533-D50A-4B90-9CBD-77482C8BA9D9}" type="datetimeFigureOut">
              <a:rPr lang="en-US" smtClean="0"/>
              <a:pPr/>
              <a:t>12/1/2011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79B08-390F-418A-89D0-971505DAA2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76533-D50A-4B90-9CBD-77482C8BA9D9}" type="datetimeFigureOut">
              <a:rPr lang="en-US" smtClean="0"/>
              <a:pPr/>
              <a:t>12/1/2011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79B08-390F-418A-89D0-971505DAA2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76533-D50A-4B90-9CBD-77482C8BA9D9}" type="datetimeFigureOut">
              <a:rPr lang="en-US" smtClean="0"/>
              <a:pPr/>
              <a:t>12/1/2011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79B08-390F-418A-89D0-971505DAA2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76533-D50A-4B90-9CBD-77482C8BA9D9}" type="datetimeFigureOut">
              <a:rPr lang="en-US" smtClean="0"/>
              <a:pPr/>
              <a:t>12/1/2011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79B08-390F-418A-89D0-971505DAA2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685800" y="1143000"/>
            <a:ext cx="7620000" cy="34290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NRHA Grassroots Action Call</a:t>
            </a: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November 30, 2011</a:t>
            </a: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fight continues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algn="ctr"/>
            <a:r>
              <a:rPr lang="en-US" sz="4800" dirty="0" smtClean="0"/>
              <a:t>Sequestration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762000" y="1600200"/>
            <a:ext cx="7620000" cy="41148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What is a “Sequester”?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This process, sometimes referred to as “the trigger,” includes the cancellation of budgetary resources.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automatic process for deficit reduction involves several steps and calculations.  These calculations are dependant on various outcomes, i.e. federal receipt changes, appropriated outlays, growth in Medicare/Medicaid, etc.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According to the Congressional Research Service, “The precise implications of the automatic spending reduction process cannot be assessed at this time.”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Sequestration Cont.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1"/>
          </p:nvPr>
        </p:nvSpPr>
        <p:spPr>
          <a:xfrm>
            <a:off x="762000" y="1600200"/>
            <a:ext cx="7620000" cy="3733800"/>
          </a:xfrm>
        </p:spPr>
        <p:txBody>
          <a:bodyPr>
            <a:norm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Medicare provider reimbursements will be cut 2%. Medicare will not alter procedures (DRGs) and will not limit beneficiary services.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Medicaid and Social Security will not be part of the automatic cuts.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Total cuts will equal the $1.2 trillion dollar Super Committee goal.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total increase allowed for new borrowing authority will be $1.5 trillion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smtClean="0"/>
              <a:t>Sequestration Cont.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sz="quarter" idx="11"/>
          </p:nvPr>
        </p:nvSpPr>
        <p:spPr>
          <a:xfrm>
            <a:off x="762000" y="1600200"/>
            <a:ext cx="7620000" cy="4191000"/>
          </a:xfrm>
        </p:spPr>
        <p:txBody>
          <a:bodyPr>
            <a:normAutofit/>
          </a:bodyPr>
          <a:lstStyle/>
          <a:p>
            <a:pPr>
              <a:buFontTx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Some groups are asking that Congress modify the programs that are protected in sequestration.</a:t>
            </a:r>
          </a:p>
          <a:p>
            <a:pPr>
              <a:buFontTx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Asking for modifications to defense share, discretionary account cuts, types of Medicare cuts, etc.</a:t>
            </a:r>
          </a:p>
          <a:p>
            <a:pPr>
              <a:buFontTx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Some groups are claiming that modifications would require congressional action while others point to executive discretion in the administration of the cuts.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Sequestration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762000" y="1600200"/>
            <a:ext cx="7620000" cy="41148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President has promised not to lift the sequester or modify the implementation of cuts.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Congress may attempt to override a veto before the cuts take affect in 2013.  Unlike the up or down vote for a Super Committee proposal, the override must occur in “normal order”.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caps, cuts, modified payments are set to continue until 2021.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Other Notable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762000" y="1600200"/>
            <a:ext cx="7620000" cy="4267200"/>
          </a:xfrm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Sec. Sebelius is expected to announce an extension of MU Stage 1 this afternoon  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She will also be speaking at the Rural Health Policy Institute in January 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SGR and Medicare Extenders are set to be discussed in both the House and Senate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Rural Health 101 with Senate Rural Health Caucus scheduled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Meetings with House Rural Health Coalition scheduled for next week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1336</TotalTime>
  <Words>352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Danny Fernandez</dc:creator>
  <cp:lastModifiedBy>Danny Fernandez</cp:lastModifiedBy>
  <cp:revision>4</cp:revision>
  <dcterms:created xsi:type="dcterms:W3CDTF">2011-11-29T18:17:53Z</dcterms:created>
  <dcterms:modified xsi:type="dcterms:W3CDTF">2011-12-01T15:25:57Z</dcterms:modified>
</cp:coreProperties>
</file>